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11"/>
  </p:notesMasterIdLst>
  <p:sldIdLst>
    <p:sldId id="259" r:id="rId5"/>
    <p:sldId id="256" r:id="rId6"/>
    <p:sldId id="257" r:id="rId7"/>
    <p:sldId id="258"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C25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AB4B0-A593-40D9-AB7D-408C71E1AA7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385BB8-6F80-4D68-9AED-A55491DD9DAE}">
      <dgm:prSet/>
      <dgm:spPr/>
      <dgm:t>
        <a:bodyPr/>
        <a:lstStyle/>
        <a:p>
          <a:pPr>
            <a:lnSpc>
              <a:spcPct val="100000"/>
            </a:lnSpc>
            <a:defRPr b="1"/>
          </a:pPr>
          <a:r>
            <a:rPr lang="en-US"/>
            <a:t>Watch</a:t>
          </a:r>
        </a:p>
      </dgm:t>
    </dgm:pt>
    <dgm:pt modelId="{238D7B65-F71D-4052-8EBD-3B47128959BD}" type="parTrans" cxnId="{D8CCFE1C-6967-4D83-A8EB-A51C6B74C7D0}">
      <dgm:prSet/>
      <dgm:spPr/>
      <dgm:t>
        <a:bodyPr/>
        <a:lstStyle/>
        <a:p>
          <a:endParaRPr lang="en-US"/>
        </a:p>
      </dgm:t>
    </dgm:pt>
    <dgm:pt modelId="{BFDF5E68-6592-4B23-B148-E9D830CA22B0}" type="sibTrans" cxnId="{D8CCFE1C-6967-4D83-A8EB-A51C6B74C7D0}">
      <dgm:prSet/>
      <dgm:spPr/>
      <dgm:t>
        <a:bodyPr/>
        <a:lstStyle/>
        <a:p>
          <a:endParaRPr lang="en-US"/>
        </a:p>
      </dgm:t>
    </dgm:pt>
    <dgm:pt modelId="{9F7FBD04-545E-4C3D-955A-54EE8C5E338C}">
      <dgm:prSet/>
      <dgm:spPr/>
      <dgm:t>
        <a:bodyPr/>
        <a:lstStyle/>
        <a:p>
          <a:pPr>
            <a:lnSpc>
              <a:spcPct val="100000"/>
            </a:lnSpc>
          </a:pPr>
          <a:r>
            <a:rPr lang="en-US" dirty="0"/>
            <a:t>Watch Episode 3 by Wednesday of next week &amp; do your prep reflection</a:t>
          </a:r>
        </a:p>
      </dgm:t>
    </dgm:pt>
    <dgm:pt modelId="{1388EC45-CB9F-40B5-8004-9E8BC0814A01}" type="parTrans" cxnId="{74D1CFE2-98BA-464F-9674-8B4A7E57348E}">
      <dgm:prSet/>
      <dgm:spPr/>
      <dgm:t>
        <a:bodyPr/>
        <a:lstStyle/>
        <a:p>
          <a:endParaRPr lang="en-US"/>
        </a:p>
      </dgm:t>
    </dgm:pt>
    <dgm:pt modelId="{FBAF902C-8FA2-4F84-8EFF-1E3CAB40B651}" type="sibTrans" cxnId="{74D1CFE2-98BA-464F-9674-8B4A7E57348E}">
      <dgm:prSet/>
      <dgm:spPr/>
      <dgm:t>
        <a:bodyPr/>
        <a:lstStyle/>
        <a:p>
          <a:endParaRPr lang="en-US"/>
        </a:p>
      </dgm:t>
    </dgm:pt>
    <dgm:pt modelId="{5F568F45-3BE1-4193-9E76-B05222B7F9D9}">
      <dgm:prSet/>
      <dgm:spPr/>
      <dgm:t>
        <a:bodyPr/>
        <a:lstStyle/>
        <a:p>
          <a:pPr>
            <a:lnSpc>
              <a:spcPct val="100000"/>
            </a:lnSpc>
            <a:defRPr b="1"/>
          </a:pPr>
          <a:r>
            <a:rPr lang="en-US"/>
            <a:t>Engage</a:t>
          </a:r>
        </a:p>
      </dgm:t>
    </dgm:pt>
    <dgm:pt modelId="{CA1162A5-B7FC-40F1-9456-D6C0FDB9C4F4}" type="parTrans" cxnId="{C8230417-A8BC-4597-8F8D-53CFD4DD8B4D}">
      <dgm:prSet/>
      <dgm:spPr/>
      <dgm:t>
        <a:bodyPr/>
        <a:lstStyle/>
        <a:p>
          <a:endParaRPr lang="en-US"/>
        </a:p>
      </dgm:t>
    </dgm:pt>
    <dgm:pt modelId="{2F6FEA65-02D1-4006-A833-7885A8D2C146}" type="sibTrans" cxnId="{C8230417-A8BC-4597-8F8D-53CFD4DD8B4D}">
      <dgm:prSet/>
      <dgm:spPr/>
      <dgm:t>
        <a:bodyPr/>
        <a:lstStyle/>
        <a:p>
          <a:endParaRPr lang="en-US"/>
        </a:p>
      </dgm:t>
    </dgm:pt>
    <dgm:pt modelId="{059ADD18-F119-4673-9964-036BE002A299}">
      <dgm:prSet/>
      <dgm:spPr/>
      <dgm:t>
        <a:bodyPr/>
        <a:lstStyle/>
        <a:p>
          <a:pPr>
            <a:lnSpc>
              <a:spcPct val="100000"/>
            </a:lnSpc>
          </a:pPr>
          <a:r>
            <a:rPr lang="en-US" dirty="0"/>
            <a:t>Check your email on Monday next week for discussion questions and meeting link</a:t>
          </a:r>
        </a:p>
      </dgm:t>
    </dgm:pt>
    <dgm:pt modelId="{37B18159-F680-45A4-BFC4-5E2320A32F49}" type="parTrans" cxnId="{9E1F2F51-FFE9-49AA-B6B1-652D70424ED2}">
      <dgm:prSet/>
      <dgm:spPr/>
      <dgm:t>
        <a:bodyPr/>
        <a:lstStyle/>
        <a:p>
          <a:endParaRPr lang="en-US"/>
        </a:p>
      </dgm:t>
    </dgm:pt>
    <dgm:pt modelId="{F234D07D-FE3E-4887-BBD1-D6A4C03AC682}" type="sibTrans" cxnId="{9E1F2F51-FFE9-49AA-B6B1-652D70424ED2}">
      <dgm:prSet/>
      <dgm:spPr/>
      <dgm:t>
        <a:bodyPr/>
        <a:lstStyle/>
        <a:p>
          <a:endParaRPr lang="en-US"/>
        </a:p>
      </dgm:t>
    </dgm:pt>
    <dgm:pt modelId="{5255B5C3-0603-41BD-AF86-6B727B07C4C7}">
      <dgm:prSet/>
      <dgm:spPr/>
      <dgm:t>
        <a:bodyPr/>
        <a:lstStyle/>
        <a:p>
          <a:pPr>
            <a:lnSpc>
              <a:spcPct val="100000"/>
            </a:lnSpc>
            <a:defRPr b="1"/>
          </a:pPr>
          <a:r>
            <a:rPr lang="en-US" dirty="0"/>
            <a:t>Pray</a:t>
          </a:r>
        </a:p>
      </dgm:t>
    </dgm:pt>
    <dgm:pt modelId="{1940D19A-BC7B-4249-A7F2-6BD61D60FDD5}" type="parTrans" cxnId="{3BD7BB15-8A9A-4102-A1AD-28D85264FD32}">
      <dgm:prSet/>
      <dgm:spPr/>
      <dgm:t>
        <a:bodyPr/>
        <a:lstStyle/>
        <a:p>
          <a:endParaRPr lang="en-US"/>
        </a:p>
      </dgm:t>
    </dgm:pt>
    <dgm:pt modelId="{463EF049-D9E0-4C4D-ACA7-70015770D396}" type="sibTrans" cxnId="{3BD7BB15-8A9A-4102-A1AD-28D85264FD32}">
      <dgm:prSet/>
      <dgm:spPr/>
      <dgm:t>
        <a:bodyPr/>
        <a:lstStyle/>
        <a:p>
          <a:endParaRPr lang="en-US"/>
        </a:p>
      </dgm:t>
    </dgm:pt>
    <dgm:pt modelId="{7E39CE76-665B-4A55-AFB2-7BE4738C0957}">
      <dgm:prSet/>
      <dgm:spPr/>
      <dgm:t>
        <a:bodyPr/>
        <a:lstStyle/>
        <a:p>
          <a:pPr>
            <a:lnSpc>
              <a:spcPct val="100000"/>
            </a:lnSpc>
          </a:pPr>
          <a:r>
            <a:rPr lang="en-US" dirty="0"/>
            <a:t>Pray for each other in this community!</a:t>
          </a:r>
        </a:p>
      </dgm:t>
    </dgm:pt>
    <dgm:pt modelId="{E7F78782-1818-4468-990F-B253016C5F8F}" type="parTrans" cxnId="{D00F84E0-9926-4AB4-B064-45441BFF8809}">
      <dgm:prSet/>
      <dgm:spPr/>
      <dgm:t>
        <a:bodyPr/>
        <a:lstStyle/>
        <a:p>
          <a:endParaRPr lang="en-US"/>
        </a:p>
      </dgm:t>
    </dgm:pt>
    <dgm:pt modelId="{3D21A378-39A9-4C71-9180-3E65E6E53780}" type="sibTrans" cxnId="{D00F84E0-9926-4AB4-B064-45441BFF8809}">
      <dgm:prSet/>
      <dgm:spPr/>
      <dgm:t>
        <a:bodyPr/>
        <a:lstStyle/>
        <a:p>
          <a:endParaRPr lang="en-US"/>
        </a:p>
      </dgm:t>
    </dgm:pt>
    <dgm:pt modelId="{488E2214-22A5-4E0B-BF41-A9A10435A96E}" type="pres">
      <dgm:prSet presAssocID="{733AB4B0-A593-40D9-AB7D-408C71E1AA70}" presName="root" presStyleCnt="0">
        <dgm:presLayoutVars>
          <dgm:dir/>
          <dgm:resizeHandles val="exact"/>
        </dgm:presLayoutVars>
      </dgm:prSet>
      <dgm:spPr/>
    </dgm:pt>
    <dgm:pt modelId="{24B2C0F4-66FB-4838-9B4F-4739680D5639}" type="pres">
      <dgm:prSet presAssocID="{46385BB8-6F80-4D68-9AED-A55491DD9DAE}" presName="compNode" presStyleCnt="0"/>
      <dgm:spPr/>
    </dgm:pt>
    <dgm:pt modelId="{2E702F7F-DA17-4928-B54B-B48A998C26ED}" type="pres">
      <dgm:prSet presAssocID="{46385BB8-6F80-4D68-9AED-A55491DD9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C5A23F98-8E5C-45B3-B335-838A243C66FA}" type="pres">
      <dgm:prSet presAssocID="{46385BB8-6F80-4D68-9AED-A55491DD9DAE}" presName="iconSpace" presStyleCnt="0"/>
      <dgm:spPr/>
    </dgm:pt>
    <dgm:pt modelId="{B60A5B74-E30F-4EEA-A67A-B03AD936FBAF}" type="pres">
      <dgm:prSet presAssocID="{46385BB8-6F80-4D68-9AED-A55491DD9DAE}" presName="parTx" presStyleLbl="revTx" presStyleIdx="0" presStyleCnt="6">
        <dgm:presLayoutVars>
          <dgm:chMax val="0"/>
          <dgm:chPref val="0"/>
        </dgm:presLayoutVars>
      </dgm:prSet>
      <dgm:spPr/>
    </dgm:pt>
    <dgm:pt modelId="{3731EBD1-5AE6-4F1A-8732-2BA3014DDE99}" type="pres">
      <dgm:prSet presAssocID="{46385BB8-6F80-4D68-9AED-A55491DD9DAE}" presName="txSpace" presStyleCnt="0"/>
      <dgm:spPr/>
    </dgm:pt>
    <dgm:pt modelId="{50E00033-5BE9-4D4D-9442-930F3AFAFD11}" type="pres">
      <dgm:prSet presAssocID="{46385BB8-6F80-4D68-9AED-A55491DD9DAE}" presName="desTx" presStyleLbl="revTx" presStyleIdx="1" presStyleCnt="6">
        <dgm:presLayoutVars/>
      </dgm:prSet>
      <dgm:spPr/>
    </dgm:pt>
    <dgm:pt modelId="{65700E74-A9DB-4D2B-B3E8-489B047BFBE4}" type="pres">
      <dgm:prSet presAssocID="{BFDF5E68-6592-4B23-B148-E9D830CA22B0}" presName="sibTrans" presStyleCnt="0"/>
      <dgm:spPr/>
    </dgm:pt>
    <dgm:pt modelId="{C281BE19-B4EA-41D8-87C5-C8BF21C3601A}" type="pres">
      <dgm:prSet presAssocID="{5F568F45-3BE1-4193-9E76-B05222B7F9D9}" presName="compNode" presStyleCnt="0"/>
      <dgm:spPr/>
    </dgm:pt>
    <dgm:pt modelId="{84014272-91D4-4F1D-BD70-743D3A06B86E}" type="pres">
      <dgm:prSet presAssocID="{5F568F45-3BE1-4193-9E76-B05222B7F9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25117B10-BE02-4008-84A1-DDF12ABF9C38}" type="pres">
      <dgm:prSet presAssocID="{5F568F45-3BE1-4193-9E76-B05222B7F9D9}" presName="iconSpace" presStyleCnt="0"/>
      <dgm:spPr/>
    </dgm:pt>
    <dgm:pt modelId="{5D11EA5F-BB18-493B-B699-3F1B64688DAE}" type="pres">
      <dgm:prSet presAssocID="{5F568F45-3BE1-4193-9E76-B05222B7F9D9}" presName="parTx" presStyleLbl="revTx" presStyleIdx="2" presStyleCnt="6">
        <dgm:presLayoutVars>
          <dgm:chMax val="0"/>
          <dgm:chPref val="0"/>
        </dgm:presLayoutVars>
      </dgm:prSet>
      <dgm:spPr/>
    </dgm:pt>
    <dgm:pt modelId="{077AF080-0E74-43B6-9BDE-FE5C164ECE64}" type="pres">
      <dgm:prSet presAssocID="{5F568F45-3BE1-4193-9E76-B05222B7F9D9}" presName="txSpace" presStyleCnt="0"/>
      <dgm:spPr/>
    </dgm:pt>
    <dgm:pt modelId="{3E08FCEE-09CE-4555-B815-84054B07E973}" type="pres">
      <dgm:prSet presAssocID="{5F568F45-3BE1-4193-9E76-B05222B7F9D9}" presName="desTx" presStyleLbl="revTx" presStyleIdx="3" presStyleCnt="6">
        <dgm:presLayoutVars/>
      </dgm:prSet>
      <dgm:spPr/>
    </dgm:pt>
    <dgm:pt modelId="{789D2477-7160-4B7E-88E9-7C36BBAB6CB5}" type="pres">
      <dgm:prSet presAssocID="{2F6FEA65-02D1-4006-A833-7885A8D2C146}" presName="sibTrans" presStyleCnt="0"/>
      <dgm:spPr/>
    </dgm:pt>
    <dgm:pt modelId="{934499C6-B074-41CC-AE9A-4278F31C7D4D}" type="pres">
      <dgm:prSet presAssocID="{5255B5C3-0603-41BD-AF86-6B727B07C4C7}" presName="compNode" presStyleCnt="0"/>
      <dgm:spPr/>
    </dgm:pt>
    <dgm:pt modelId="{91000D07-D456-46C7-BE6F-B8CCD83020AB}" type="pres">
      <dgm:prSet presAssocID="{5255B5C3-0603-41BD-AF86-6B727B07C4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96ACD269-102C-4061-A232-50F170421898}" type="pres">
      <dgm:prSet presAssocID="{5255B5C3-0603-41BD-AF86-6B727B07C4C7}" presName="iconSpace" presStyleCnt="0"/>
      <dgm:spPr/>
    </dgm:pt>
    <dgm:pt modelId="{E0719517-A6F2-49F0-9EA3-F9B0EA45D087}" type="pres">
      <dgm:prSet presAssocID="{5255B5C3-0603-41BD-AF86-6B727B07C4C7}" presName="parTx" presStyleLbl="revTx" presStyleIdx="4" presStyleCnt="6">
        <dgm:presLayoutVars>
          <dgm:chMax val="0"/>
          <dgm:chPref val="0"/>
        </dgm:presLayoutVars>
      </dgm:prSet>
      <dgm:spPr/>
    </dgm:pt>
    <dgm:pt modelId="{12383461-E9FB-418C-A8B0-253E798B6438}" type="pres">
      <dgm:prSet presAssocID="{5255B5C3-0603-41BD-AF86-6B727B07C4C7}" presName="txSpace" presStyleCnt="0"/>
      <dgm:spPr/>
    </dgm:pt>
    <dgm:pt modelId="{4A84589E-DB4F-41A0-BB98-4FCB923F0AFC}" type="pres">
      <dgm:prSet presAssocID="{5255B5C3-0603-41BD-AF86-6B727B07C4C7}" presName="desTx" presStyleLbl="revTx" presStyleIdx="5" presStyleCnt="6">
        <dgm:presLayoutVars/>
      </dgm:prSet>
      <dgm:spPr/>
    </dgm:pt>
  </dgm:ptLst>
  <dgm:cxnLst>
    <dgm:cxn modelId="{A626A808-8B01-411A-A695-B4614A151D1C}" type="presOf" srcId="{46385BB8-6F80-4D68-9AED-A55491DD9DAE}" destId="{B60A5B74-E30F-4EEA-A67A-B03AD936FBAF}" srcOrd="0" destOrd="0" presId="urn:microsoft.com/office/officeart/2018/5/layout/CenteredIconLabelDescriptionList"/>
    <dgm:cxn modelId="{3629AE09-A645-451D-AD0E-42C7EB352283}" type="presOf" srcId="{9F7FBD04-545E-4C3D-955A-54EE8C5E338C}" destId="{50E00033-5BE9-4D4D-9442-930F3AFAFD11}" srcOrd="0" destOrd="0" presId="urn:microsoft.com/office/officeart/2018/5/layout/CenteredIconLabelDescriptionList"/>
    <dgm:cxn modelId="{AB1E0512-282D-4A77-B414-81F1729DCBD7}" type="presOf" srcId="{5F568F45-3BE1-4193-9E76-B05222B7F9D9}" destId="{5D11EA5F-BB18-493B-B699-3F1B64688DAE}" srcOrd="0" destOrd="0" presId="urn:microsoft.com/office/officeart/2018/5/layout/CenteredIconLabelDescriptionList"/>
    <dgm:cxn modelId="{3BD7BB15-8A9A-4102-A1AD-28D85264FD32}" srcId="{733AB4B0-A593-40D9-AB7D-408C71E1AA70}" destId="{5255B5C3-0603-41BD-AF86-6B727B07C4C7}" srcOrd="2" destOrd="0" parTransId="{1940D19A-BC7B-4249-A7F2-6BD61D60FDD5}" sibTransId="{463EF049-D9E0-4C4D-ACA7-70015770D396}"/>
    <dgm:cxn modelId="{C8230417-A8BC-4597-8F8D-53CFD4DD8B4D}" srcId="{733AB4B0-A593-40D9-AB7D-408C71E1AA70}" destId="{5F568F45-3BE1-4193-9E76-B05222B7F9D9}" srcOrd="1" destOrd="0" parTransId="{CA1162A5-B7FC-40F1-9456-D6C0FDB9C4F4}" sibTransId="{2F6FEA65-02D1-4006-A833-7885A8D2C146}"/>
    <dgm:cxn modelId="{D8CCFE1C-6967-4D83-A8EB-A51C6B74C7D0}" srcId="{733AB4B0-A593-40D9-AB7D-408C71E1AA70}" destId="{46385BB8-6F80-4D68-9AED-A55491DD9DAE}" srcOrd="0" destOrd="0" parTransId="{238D7B65-F71D-4052-8EBD-3B47128959BD}" sibTransId="{BFDF5E68-6592-4B23-B148-E9D830CA22B0}"/>
    <dgm:cxn modelId="{495F003D-57E0-4691-9555-DC959639D805}" type="presOf" srcId="{5255B5C3-0603-41BD-AF86-6B727B07C4C7}" destId="{E0719517-A6F2-49F0-9EA3-F9B0EA45D087}" srcOrd="0" destOrd="0" presId="urn:microsoft.com/office/officeart/2018/5/layout/CenteredIconLabelDescriptionList"/>
    <dgm:cxn modelId="{9E1F2F51-FFE9-49AA-B6B1-652D70424ED2}" srcId="{5F568F45-3BE1-4193-9E76-B05222B7F9D9}" destId="{059ADD18-F119-4673-9964-036BE002A299}" srcOrd="0" destOrd="0" parTransId="{37B18159-F680-45A4-BFC4-5E2320A32F49}" sibTransId="{F234D07D-FE3E-4887-BBD1-D6A4C03AC682}"/>
    <dgm:cxn modelId="{726AFC7D-A74D-48D4-827C-2D0A848B7CF4}" type="presOf" srcId="{7E39CE76-665B-4A55-AFB2-7BE4738C0957}" destId="{4A84589E-DB4F-41A0-BB98-4FCB923F0AFC}" srcOrd="0" destOrd="0" presId="urn:microsoft.com/office/officeart/2018/5/layout/CenteredIconLabelDescriptionList"/>
    <dgm:cxn modelId="{E9AED993-F150-4F3B-8379-E1E324943437}" type="presOf" srcId="{059ADD18-F119-4673-9964-036BE002A299}" destId="{3E08FCEE-09CE-4555-B815-84054B07E973}" srcOrd="0" destOrd="0" presId="urn:microsoft.com/office/officeart/2018/5/layout/CenteredIconLabelDescriptionList"/>
    <dgm:cxn modelId="{61E4A3AD-0454-439B-B0D6-155A767A1064}" type="presOf" srcId="{733AB4B0-A593-40D9-AB7D-408C71E1AA70}" destId="{488E2214-22A5-4E0B-BF41-A9A10435A96E}" srcOrd="0" destOrd="0" presId="urn:microsoft.com/office/officeart/2018/5/layout/CenteredIconLabelDescriptionList"/>
    <dgm:cxn modelId="{D00F84E0-9926-4AB4-B064-45441BFF8809}" srcId="{5255B5C3-0603-41BD-AF86-6B727B07C4C7}" destId="{7E39CE76-665B-4A55-AFB2-7BE4738C0957}" srcOrd="0" destOrd="0" parTransId="{E7F78782-1818-4468-990F-B253016C5F8F}" sibTransId="{3D21A378-39A9-4C71-9180-3E65E6E53780}"/>
    <dgm:cxn modelId="{74D1CFE2-98BA-464F-9674-8B4A7E57348E}" srcId="{46385BB8-6F80-4D68-9AED-A55491DD9DAE}" destId="{9F7FBD04-545E-4C3D-955A-54EE8C5E338C}" srcOrd="0" destOrd="0" parTransId="{1388EC45-CB9F-40B5-8004-9E8BC0814A01}" sibTransId="{FBAF902C-8FA2-4F84-8EFF-1E3CAB40B651}"/>
    <dgm:cxn modelId="{4662D8A6-F4A9-47CF-80D0-AE94875982BF}" type="presParOf" srcId="{488E2214-22A5-4E0B-BF41-A9A10435A96E}" destId="{24B2C0F4-66FB-4838-9B4F-4739680D5639}" srcOrd="0" destOrd="0" presId="urn:microsoft.com/office/officeart/2018/5/layout/CenteredIconLabelDescriptionList"/>
    <dgm:cxn modelId="{C1F413A6-4699-4AA2-A1C1-0D16283F5E89}" type="presParOf" srcId="{24B2C0F4-66FB-4838-9B4F-4739680D5639}" destId="{2E702F7F-DA17-4928-B54B-B48A998C26ED}" srcOrd="0" destOrd="0" presId="urn:microsoft.com/office/officeart/2018/5/layout/CenteredIconLabelDescriptionList"/>
    <dgm:cxn modelId="{F2F72B65-5B7D-4081-B681-61A484400D3E}" type="presParOf" srcId="{24B2C0F4-66FB-4838-9B4F-4739680D5639}" destId="{C5A23F98-8E5C-45B3-B335-838A243C66FA}" srcOrd="1" destOrd="0" presId="urn:microsoft.com/office/officeart/2018/5/layout/CenteredIconLabelDescriptionList"/>
    <dgm:cxn modelId="{5D1C99C5-C262-4817-939D-860F4884EA92}" type="presParOf" srcId="{24B2C0F4-66FB-4838-9B4F-4739680D5639}" destId="{B60A5B74-E30F-4EEA-A67A-B03AD936FBAF}" srcOrd="2" destOrd="0" presId="urn:microsoft.com/office/officeart/2018/5/layout/CenteredIconLabelDescriptionList"/>
    <dgm:cxn modelId="{6E9CCA2D-80F2-4ECC-8096-A91EF9C860D5}" type="presParOf" srcId="{24B2C0F4-66FB-4838-9B4F-4739680D5639}" destId="{3731EBD1-5AE6-4F1A-8732-2BA3014DDE99}" srcOrd="3" destOrd="0" presId="urn:microsoft.com/office/officeart/2018/5/layout/CenteredIconLabelDescriptionList"/>
    <dgm:cxn modelId="{E8244C35-2494-44B4-ADCB-6A4FF8D4ABC9}" type="presParOf" srcId="{24B2C0F4-66FB-4838-9B4F-4739680D5639}" destId="{50E00033-5BE9-4D4D-9442-930F3AFAFD11}" srcOrd="4" destOrd="0" presId="urn:microsoft.com/office/officeart/2018/5/layout/CenteredIconLabelDescriptionList"/>
    <dgm:cxn modelId="{657D46EF-372F-4FE4-A840-DA6DF9F33F41}" type="presParOf" srcId="{488E2214-22A5-4E0B-BF41-A9A10435A96E}" destId="{65700E74-A9DB-4D2B-B3E8-489B047BFBE4}" srcOrd="1" destOrd="0" presId="urn:microsoft.com/office/officeart/2018/5/layout/CenteredIconLabelDescriptionList"/>
    <dgm:cxn modelId="{6B9EDECB-0D8C-4BD7-91B1-0E4AB129A4A4}" type="presParOf" srcId="{488E2214-22A5-4E0B-BF41-A9A10435A96E}" destId="{C281BE19-B4EA-41D8-87C5-C8BF21C3601A}" srcOrd="2" destOrd="0" presId="urn:microsoft.com/office/officeart/2018/5/layout/CenteredIconLabelDescriptionList"/>
    <dgm:cxn modelId="{F8FF3AA0-F2D4-4A66-A067-42759FFB5322}" type="presParOf" srcId="{C281BE19-B4EA-41D8-87C5-C8BF21C3601A}" destId="{84014272-91D4-4F1D-BD70-743D3A06B86E}" srcOrd="0" destOrd="0" presId="urn:microsoft.com/office/officeart/2018/5/layout/CenteredIconLabelDescriptionList"/>
    <dgm:cxn modelId="{0000959B-D64D-42B0-9EBD-6B1303C7EC17}" type="presParOf" srcId="{C281BE19-B4EA-41D8-87C5-C8BF21C3601A}" destId="{25117B10-BE02-4008-84A1-DDF12ABF9C38}" srcOrd="1" destOrd="0" presId="urn:microsoft.com/office/officeart/2018/5/layout/CenteredIconLabelDescriptionList"/>
    <dgm:cxn modelId="{4FBEBEB0-0E4F-4E52-9596-786AB1D5E6B9}" type="presParOf" srcId="{C281BE19-B4EA-41D8-87C5-C8BF21C3601A}" destId="{5D11EA5F-BB18-493B-B699-3F1B64688DAE}" srcOrd="2" destOrd="0" presId="urn:microsoft.com/office/officeart/2018/5/layout/CenteredIconLabelDescriptionList"/>
    <dgm:cxn modelId="{29AD8A73-7481-4782-84A9-D444CFC610AB}" type="presParOf" srcId="{C281BE19-B4EA-41D8-87C5-C8BF21C3601A}" destId="{077AF080-0E74-43B6-9BDE-FE5C164ECE64}" srcOrd="3" destOrd="0" presId="urn:microsoft.com/office/officeart/2018/5/layout/CenteredIconLabelDescriptionList"/>
    <dgm:cxn modelId="{706F1A23-2E13-4F5E-BE37-06283383B904}" type="presParOf" srcId="{C281BE19-B4EA-41D8-87C5-C8BF21C3601A}" destId="{3E08FCEE-09CE-4555-B815-84054B07E973}" srcOrd="4" destOrd="0" presId="urn:microsoft.com/office/officeart/2018/5/layout/CenteredIconLabelDescriptionList"/>
    <dgm:cxn modelId="{F68AEF3D-7C01-40A5-81CC-D410E7AFD0D1}" type="presParOf" srcId="{488E2214-22A5-4E0B-BF41-A9A10435A96E}" destId="{789D2477-7160-4B7E-88E9-7C36BBAB6CB5}" srcOrd="3" destOrd="0" presId="urn:microsoft.com/office/officeart/2018/5/layout/CenteredIconLabelDescriptionList"/>
    <dgm:cxn modelId="{F1C4150A-93EC-4C97-8B09-42265FD33585}" type="presParOf" srcId="{488E2214-22A5-4E0B-BF41-A9A10435A96E}" destId="{934499C6-B074-41CC-AE9A-4278F31C7D4D}" srcOrd="4" destOrd="0" presId="urn:microsoft.com/office/officeart/2018/5/layout/CenteredIconLabelDescriptionList"/>
    <dgm:cxn modelId="{FC01C68F-34B9-4321-9CA8-F4FA82ED0852}" type="presParOf" srcId="{934499C6-B074-41CC-AE9A-4278F31C7D4D}" destId="{91000D07-D456-46C7-BE6F-B8CCD83020AB}" srcOrd="0" destOrd="0" presId="urn:microsoft.com/office/officeart/2018/5/layout/CenteredIconLabelDescriptionList"/>
    <dgm:cxn modelId="{803A7AA9-7D8E-4AE9-BAE5-728541564216}" type="presParOf" srcId="{934499C6-B074-41CC-AE9A-4278F31C7D4D}" destId="{96ACD269-102C-4061-A232-50F170421898}" srcOrd="1" destOrd="0" presId="urn:microsoft.com/office/officeart/2018/5/layout/CenteredIconLabelDescriptionList"/>
    <dgm:cxn modelId="{48EAE501-B6E8-4AB7-811F-5003B53D6211}" type="presParOf" srcId="{934499C6-B074-41CC-AE9A-4278F31C7D4D}" destId="{E0719517-A6F2-49F0-9EA3-F9B0EA45D087}" srcOrd="2" destOrd="0" presId="urn:microsoft.com/office/officeart/2018/5/layout/CenteredIconLabelDescriptionList"/>
    <dgm:cxn modelId="{16687BFE-2A19-4AF3-8042-3D652C521B80}" type="presParOf" srcId="{934499C6-B074-41CC-AE9A-4278F31C7D4D}" destId="{12383461-E9FB-418C-A8B0-253E798B6438}" srcOrd="3" destOrd="0" presId="urn:microsoft.com/office/officeart/2018/5/layout/CenteredIconLabelDescriptionList"/>
    <dgm:cxn modelId="{EA9F6222-0399-4D0E-A465-8DB4E50BA808}" type="presParOf" srcId="{934499C6-B074-41CC-AE9A-4278F31C7D4D}" destId="{4A84589E-DB4F-41A0-BB98-4FCB923F0AF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02F7F-DA17-4928-B54B-B48A998C26ED}">
      <dsp:nvSpPr>
        <dsp:cNvPr id="0" name=""/>
        <dsp:cNvSpPr/>
      </dsp:nvSpPr>
      <dsp:spPr>
        <a:xfrm>
          <a:off x="1000041" y="334295"/>
          <a:ext cx="1070937" cy="107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0A5B74-E30F-4EEA-A67A-B03AD936FBAF}">
      <dsp:nvSpPr>
        <dsp:cNvPr id="0" name=""/>
        <dsp:cNvSpPr/>
      </dsp:nvSpPr>
      <dsp:spPr>
        <a:xfrm>
          <a:off x="5599" y="1510116"/>
          <a:ext cx="3059821" cy="45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kern="1200"/>
            <a:t>Watch</a:t>
          </a:r>
        </a:p>
      </dsp:txBody>
      <dsp:txXfrm>
        <a:off x="5599" y="1510116"/>
        <a:ext cx="3059821" cy="458973"/>
      </dsp:txXfrm>
    </dsp:sp>
    <dsp:sp modelId="{50E00033-5BE9-4D4D-9442-930F3AFAFD11}">
      <dsp:nvSpPr>
        <dsp:cNvPr id="0" name=""/>
        <dsp:cNvSpPr/>
      </dsp:nvSpPr>
      <dsp:spPr>
        <a:xfrm>
          <a:off x="5599" y="2017872"/>
          <a:ext cx="3059821" cy="755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Watch Episode 3 by Wednesday of next week &amp; do your prep reflection</a:t>
          </a:r>
        </a:p>
      </dsp:txBody>
      <dsp:txXfrm>
        <a:off x="5599" y="2017872"/>
        <a:ext cx="3059821" cy="755579"/>
      </dsp:txXfrm>
    </dsp:sp>
    <dsp:sp modelId="{84014272-91D4-4F1D-BD70-743D3A06B86E}">
      <dsp:nvSpPr>
        <dsp:cNvPr id="0" name=""/>
        <dsp:cNvSpPr/>
      </dsp:nvSpPr>
      <dsp:spPr>
        <a:xfrm>
          <a:off x="4595331" y="334295"/>
          <a:ext cx="1070937" cy="107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11EA5F-BB18-493B-B699-3F1B64688DAE}">
      <dsp:nvSpPr>
        <dsp:cNvPr id="0" name=""/>
        <dsp:cNvSpPr/>
      </dsp:nvSpPr>
      <dsp:spPr>
        <a:xfrm>
          <a:off x="3600889" y="1510116"/>
          <a:ext cx="3059821" cy="45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kern="1200"/>
            <a:t>Engage</a:t>
          </a:r>
        </a:p>
      </dsp:txBody>
      <dsp:txXfrm>
        <a:off x="3600889" y="1510116"/>
        <a:ext cx="3059821" cy="458973"/>
      </dsp:txXfrm>
    </dsp:sp>
    <dsp:sp modelId="{3E08FCEE-09CE-4555-B815-84054B07E973}">
      <dsp:nvSpPr>
        <dsp:cNvPr id="0" name=""/>
        <dsp:cNvSpPr/>
      </dsp:nvSpPr>
      <dsp:spPr>
        <a:xfrm>
          <a:off x="3600889" y="2017872"/>
          <a:ext cx="3059821" cy="755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Check your email on Monday next week for discussion questions and meeting link</a:t>
          </a:r>
        </a:p>
      </dsp:txBody>
      <dsp:txXfrm>
        <a:off x="3600889" y="2017872"/>
        <a:ext cx="3059821" cy="755579"/>
      </dsp:txXfrm>
    </dsp:sp>
    <dsp:sp modelId="{91000D07-D456-46C7-BE6F-B8CCD83020AB}">
      <dsp:nvSpPr>
        <dsp:cNvPr id="0" name=""/>
        <dsp:cNvSpPr/>
      </dsp:nvSpPr>
      <dsp:spPr>
        <a:xfrm>
          <a:off x="8190621" y="334295"/>
          <a:ext cx="1070937" cy="1070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719517-A6F2-49F0-9EA3-F9B0EA45D087}">
      <dsp:nvSpPr>
        <dsp:cNvPr id="0" name=""/>
        <dsp:cNvSpPr/>
      </dsp:nvSpPr>
      <dsp:spPr>
        <a:xfrm>
          <a:off x="7196179" y="1510116"/>
          <a:ext cx="3059821" cy="45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kern="1200" dirty="0"/>
            <a:t>Pray</a:t>
          </a:r>
        </a:p>
      </dsp:txBody>
      <dsp:txXfrm>
        <a:off x="7196179" y="1510116"/>
        <a:ext cx="3059821" cy="458973"/>
      </dsp:txXfrm>
    </dsp:sp>
    <dsp:sp modelId="{4A84589E-DB4F-41A0-BB98-4FCB923F0AFC}">
      <dsp:nvSpPr>
        <dsp:cNvPr id="0" name=""/>
        <dsp:cNvSpPr/>
      </dsp:nvSpPr>
      <dsp:spPr>
        <a:xfrm>
          <a:off x="7196179" y="2017872"/>
          <a:ext cx="3059821" cy="755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Pray for each other in this community!</a:t>
          </a:r>
        </a:p>
      </dsp:txBody>
      <dsp:txXfrm>
        <a:off x="7196179" y="2017872"/>
        <a:ext cx="3059821" cy="755579"/>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20B79-B0DF-4F64-AC29-3421B49AD9B5}"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92B4A-519B-4747-91A6-225C8BA1AEBD}" type="slidenum">
              <a:rPr lang="en-US" smtClean="0"/>
              <a:t>‹#›</a:t>
            </a:fld>
            <a:endParaRPr lang="en-US"/>
          </a:p>
        </p:txBody>
      </p:sp>
    </p:spTree>
    <p:extLst>
      <p:ext uri="{BB962C8B-B14F-4D97-AF65-F5344CB8AC3E}">
        <p14:creationId xmlns:p14="http://schemas.microsoft.com/office/powerpoint/2010/main" val="153208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were in person, we should show each other where the restrooms are. Over Zoom, there are things we can show each other to help each other feel comfortable, too. If you need any technical support, you can use the Chat feature to chat with Jessie or Chuck.</a:t>
            </a:r>
          </a:p>
        </p:txBody>
      </p:sp>
      <p:sp>
        <p:nvSpPr>
          <p:cNvPr id="4" name="Slide Number Placeholder 3"/>
          <p:cNvSpPr>
            <a:spLocks noGrp="1"/>
          </p:cNvSpPr>
          <p:nvPr>
            <p:ph type="sldNum" sz="quarter" idx="5"/>
          </p:nvPr>
        </p:nvSpPr>
        <p:spPr/>
        <p:txBody>
          <a:bodyPr/>
          <a:lstStyle/>
          <a:p>
            <a:fld id="{1BC92B4A-519B-4747-91A6-225C8BA1AEBD}" type="slidenum">
              <a:rPr lang="en-US" smtClean="0"/>
              <a:t>3</a:t>
            </a:fld>
            <a:endParaRPr lang="en-US"/>
          </a:p>
        </p:txBody>
      </p:sp>
    </p:spTree>
    <p:extLst>
      <p:ext uri="{BB962C8B-B14F-4D97-AF65-F5344CB8AC3E}">
        <p14:creationId xmlns:p14="http://schemas.microsoft.com/office/powerpoint/2010/main" val="271435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norms we have that help Zoom meetings run smoothly and minimize awkwardness or misunderstanding.</a:t>
            </a:r>
          </a:p>
          <a:p>
            <a:pPr marL="228600" indent="-228600">
              <a:buAutoNum type="arabicPeriod"/>
            </a:pPr>
            <a:r>
              <a:rPr lang="en-US" dirty="0"/>
              <a:t>Mute unless you’re speaking! We want to hear from everyone, but if all microphones are on at the same time, it creates audio feedback.</a:t>
            </a:r>
          </a:p>
          <a:p>
            <a:pPr marL="228600" indent="-228600">
              <a:buAutoNum type="arabicPeriod"/>
            </a:pPr>
            <a:r>
              <a:rPr lang="en-US" dirty="0"/>
              <a:t>Please turn on your video if you’re able and willing. It helps build community when we can see one another’s facial expressions.</a:t>
            </a:r>
          </a:p>
          <a:p>
            <a:pPr marL="228600" indent="-228600">
              <a:buAutoNum type="arabicPeriod"/>
            </a:pPr>
            <a:r>
              <a:rPr lang="en-US" dirty="0"/>
              <a:t>It also helps to use the Reactions feature on Zoom to express nonverbal cues that we’d normally see in-person. Take advantage of these!</a:t>
            </a:r>
          </a:p>
          <a:p>
            <a:pPr marL="228600" indent="-228600">
              <a:buAutoNum type="arabicPeriod"/>
            </a:pPr>
            <a:r>
              <a:rPr lang="en-US" dirty="0"/>
              <a:t>Lastly, multitask mindfully. We know everyone has a different comfort level with different aspects of Zoom; maybe you like using all of the features, or maybe you find it distracting. Use what works for you. And, please stay focused and present to this conversation, even though it may be tempting to multitask on unrelated things during our time together.</a:t>
            </a:r>
          </a:p>
        </p:txBody>
      </p:sp>
      <p:sp>
        <p:nvSpPr>
          <p:cNvPr id="4" name="Slide Number Placeholder 3"/>
          <p:cNvSpPr>
            <a:spLocks noGrp="1"/>
          </p:cNvSpPr>
          <p:nvPr>
            <p:ph type="sldNum" sz="quarter" idx="5"/>
          </p:nvPr>
        </p:nvSpPr>
        <p:spPr/>
        <p:txBody>
          <a:bodyPr/>
          <a:lstStyle/>
          <a:p>
            <a:fld id="{1BC92B4A-519B-4747-91A6-225C8BA1AEBD}" type="slidenum">
              <a:rPr lang="en-US" smtClean="0"/>
              <a:t>4</a:t>
            </a:fld>
            <a:endParaRPr lang="en-US"/>
          </a:p>
        </p:txBody>
      </p:sp>
    </p:spTree>
    <p:extLst>
      <p:ext uri="{BB962C8B-B14F-4D97-AF65-F5344CB8AC3E}">
        <p14:creationId xmlns:p14="http://schemas.microsoft.com/office/powerpoint/2010/main" val="96711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675AC73-5CFB-4134-BD17-FFBBE38A8A1C}"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55E9C-F582-4A09-91D8-0E5CCE74CEDF}" type="slidenum">
              <a:rPr lang="en-US" smtClean="0"/>
              <a:t>‹#›</a:t>
            </a:fld>
            <a:endParaRPr lang="en-US"/>
          </a:p>
        </p:txBody>
      </p:sp>
    </p:spTree>
    <p:extLst>
      <p:ext uri="{BB962C8B-B14F-4D97-AF65-F5344CB8AC3E}">
        <p14:creationId xmlns:p14="http://schemas.microsoft.com/office/powerpoint/2010/main" val="4579637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75AC73-5CFB-4134-BD17-FFBBE38A8A1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55E9C-F582-4A09-91D8-0E5CCE74CEDF}" type="slidenum">
              <a:rPr lang="en-US" smtClean="0"/>
              <a:t>‹#›</a:t>
            </a:fld>
            <a:endParaRPr lang="en-US"/>
          </a:p>
        </p:txBody>
      </p:sp>
    </p:spTree>
    <p:extLst>
      <p:ext uri="{BB962C8B-B14F-4D97-AF65-F5344CB8AC3E}">
        <p14:creationId xmlns:p14="http://schemas.microsoft.com/office/powerpoint/2010/main" val="278022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75AC73-5CFB-4134-BD17-FFBBE38A8A1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55E9C-F582-4A09-91D8-0E5CCE74CEDF}" type="slidenum">
              <a:rPr lang="en-US" smtClean="0"/>
              <a:t>‹#›</a:t>
            </a:fld>
            <a:endParaRPr lang="en-US"/>
          </a:p>
        </p:txBody>
      </p:sp>
    </p:spTree>
    <p:extLst>
      <p:ext uri="{BB962C8B-B14F-4D97-AF65-F5344CB8AC3E}">
        <p14:creationId xmlns:p14="http://schemas.microsoft.com/office/powerpoint/2010/main" val="311782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75AC73-5CFB-4134-BD17-FFBBE38A8A1C}"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55E9C-F582-4A09-91D8-0E5CCE74CEDF}" type="slidenum">
              <a:rPr lang="en-US" smtClean="0"/>
              <a:t>‹#›</a:t>
            </a:fld>
            <a:endParaRPr lang="en-US"/>
          </a:p>
        </p:txBody>
      </p:sp>
    </p:spTree>
    <p:extLst>
      <p:ext uri="{BB962C8B-B14F-4D97-AF65-F5344CB8AC3E}">
        <p14:creationId xmlns:p14="http://schemas.microsoft.com/office/powerpoint/2010/main" val="100734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675AC73-5CFB-4134-BD17-FFBBE38A8A1C}"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55E9C-F582-4A09-91D8-0E5CCE74CEDF}" type="slidenum">
              <a:rPr lang="en-US" smtClean="0"/>
              <a:t>‹#›</a:t>
            </a:fld>
            <a:endParaRPr lang="en-US"/>
          </a:p>
        </p:txBody>
      </p:sp>
    </p:spTree>
    <p:extLst>
      <p:ext uri="{BB962C8B-B14F-4D97-AF65-F5344CB8AC3E}">
        <p14:creationId xmlns:p14="http://schemas.microsoft.com/office/powerpoint/2010/main" val="29442555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1675AC73-5CFB-4134-BD17-FFBBE38A8A1C}" type="datetimeFigureOut">
              <a:rPr lang="en-US" smtClean="0"/>
              <a:t>11/6/2020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D655E9C-F582-4A09-91D8-0E5CCE74CEDF}" type="slidenum">
              <a:rPr lang="en-US" smtClean="0"/>
              <a:t>‹#›</a:t>
            </a:fld>
            <a:endParaRPr lang="en-US"/>
          </a:p>
        </p:txBody>
      </p:sp>
    </p:spTree>
    <p:extLst>
      <p:ext uri="{BB962C8B-B14F-4D97-AF65-F5344CB8AC3E}">
        <p14:creationId xmlns:p14="http://schemas.microsoft.com/office/powerpoint/2010/main" val="153457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675AC73-5CFB-4134-BD17-FFBBE38A8A1C}"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55E9C-F582-4A09-91D8-0E5CCE74CED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436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75AC73-5CFB-4134-BD17-FFBBE38A8A1C}"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655E9C-F582-4A09-91D8-0E5CCE74CEDF}" type="slidenum">
              <a:rPr lang="en-US" smtClean="0"/>
              <a:t>‹#›</a:t>
            </a:fld>
            <a:endParaRPr lang="en-US"/>
          </a:p>
        </p:txBody>
      </p:sp>
    </p:spTree>
    <p:extLst>
      <p:ext uri="{BB962C8B-B14F-4D97-AF65-F5344CB8AC3E}">
        <p14:creationId xmlns:p14="http://schemas.microsoft.com/office/powerpoint/2010/main" val="377438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5AC73-5CFB-4134-BD17-FFBBE38A8A1C}"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655E9C-F582-4A09-91D8-0E5CCE74CEDF}" type="slidenum">
              <a:rPr lang="en-US" smtClean="0"/>
              <a:t>‹#›</a:t>
            </a:fld>
            <a:endParaRPr lang="en-US"/>
          </a:p>
        </p:txBody>
      </p:sp>
    </p:spTree>
    <p:extLst>
      <p:ext uri="{BB962C8B-B14F-4D97-AF65-F5344CB8AC3E}">
        <p14:creationId xmlns:p14="http://schemas.microsoft.com/office/powerpoint/2010/main" val="318098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675AC73-5CFB-4134-BD17-FFBBE38A8A1C}" type="datetimeFigureOut">
              <a:rPr lang="en-US" smtClean="0"/>
              <a:t>11/6/2020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D655E9C-F582-4A09-91D8-0E5CCE74CEDF}" type="slidenum">
              <a:rPr lang="en-US" smtClean="0"/>
              <a:t>‹#›</a:t>
            </a:fld>
            <a:endParaRPr lang="en-US"/>
          </a:p>
        </p:txBody>
      </p:sp>
    </p:spTree>
    <p:extLst>
      <p:ext uri="{BB962C8B-B14F-4D97-AF65-F5344CB8AC3E}">
        <p14:creationId xmlns:p14="http://schemas.microsoft.com/office/powerpoint/2010/main" val="150304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675AC73-5CFB-4134-BD17-FFBBE38A8A1C}" type="datetimeFigureOut">
              <a:rPr lang="en-US" smtClean="0"/>
              <a:t>11/6/2020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AD655E9C-F582-4A09-91D8-0E5CCE74CEDF}" type="slidenum">
              <a:rPr lang="en-US" smtClean="0"/>
              <a:t>‹#›</a:t>
            </a:fld>
            <a:endParaRPr lang="en-US"/>
          </a:p>
        </p:txBody>
      </p:sp>
    </p:spTree>
    <p:extLst>
      <p:ext uri="{BB962C8B-B14F-4D97-AF65-F5344CB8AC3E}">
        <p14:creationId xmlns:p14="http://schemas.microsoft.com/office/powerpoint/2010/main" val="87251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675AC73-5CFB-4134-BD17-FFBBE38A8A1C}" type="datetimeFigureOut">
              <a:rPr lang="en-US" smtClean="0"/>
              <a:t>11/6/2020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D655E9C-F582-4A09-91D8-0E5CCE74CEDF}" type="slidenum">
              <a:rPr lang="en-US" smtClean="0"/>
              <a:t>‹#›</a:t>
            </a:fld>
            <a:endParaRPr lang="en-US"/>
          </a:p>
        </p:txBody>
      </p:sp>
    </p:spTree>
    <p:extLst>
      <p:ext uri="{BB962C8B-B14F-4D97-AF65-F5344CB8AC3E}">
        <p14:creationId xmlns:p14="http://schemas.microsoft.com/office/powerpoint/2010/main" val="285621890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CDB21-48FE-4185-AF83-DAAD9ACB18D9}"/>
              </a:ext>
            </a:extLst>
          </p:cNvPr>
          <p:cNvSpPr>
            <a:spLocks noGrp="1"/>
          </p:cNvSpPr>
          <p:nvPr>
            <p:ph type="title"/>
          </p:nvPr>
        </p:nvSpPr>
        <p:spPr>
          <a:xfrm>
            <a:off x="804672" y="2404872"/>
            <a:ext cx="3044950" cy="1627792"/>
          </a:xfrm>
        </p:spPr>
        <p:txBody>
          <a:bodyPr vert="horz" lIns="274320" tIns="182880" rIns="274320" bIns="182880" rtlCol="0" anchor="ctr" anchorCtr="1">
            <a:noAutofit/>
          </a:bodyPr>
          <a:lstStyle/>
          <a:p>
            <a:r>
              <a:rPr lang="en-US" sz="2400" b="1" dirty="0"/>
              <a:t>Welcome!</a:t>
            </a:r>
            <a:br>
              <a:rPr lang="en-US" sz="2400" b="1" dirty="0"/>
            </a:br>
            <a:br>
              <a:rPr lang="en-US" sz="2400" b="1" dirty="0"/>
            </a:br>
            <a:r>
              <a:rPr lang="en-US" sz="2400" b="1" dirty="0"/>
              <a:t>We’ll begin in prayer.</a:t>
            </a:r>
            <a:endParaRPr lang="en-US" sz="2400" dirty="0"/>
          </a:p>
        </p:txBody>
      </p:sp>
      <p:pic>
        <p:nvPicPr>
          <p:cNvPr id="4" name="Picture 3" descr="A picture containing sitting&#10;&#10;Description automatically generated">
            <a:extLst>
              <a:ext uri="{FF2B5EF4-FFF2-40B4-BE49-F238E27FC236}">
                <a16:creationId xmlns:a16="http://schemas.microsoft.com/office/drawing/2014/main" id="{4B4C4718-170A-4EA2-846D-F78371BB3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376" y="651301"/>
            <a:ext cx="6257544" cy="5240692"/>
          </a:xfrm>
          <a:prstGeom prst="rect">
            <a:avLst/>
          </a:prstGeom>
        </p:spPr>
      </p:pic>
    </p:spTree>
    <p:extLst>
      <p:ext uri="{BB962C8B-B14F-4D97-AF65-F5344CB8AC3E}">
        <p14:creationId xmlns:p14="http://schemas.microsoft.com/office/powerpoint/2010/main" val="4226228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222C412-C2B1-4EA0-A808-B0A57050B8A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dirty="0">
                <a:solidFill>
                  <a:srgbClr val="FFFFFF"/>
                </a:solidFill>
              </a:rPr>
              <a:t>Agenda for week 2: The Chosen discussion group</a:t>
            </a:r>
          </a:p>
        </p:txBody>
      </p:sp>
      <p:sp>
        <p:nvSpPr>
          <p:cNvPr id="5" name="Content Placeholder 4">
            <a:extLst>
              <a:ext uri="{FF2B5EF4-FFF2-40B4-BE49-F238E27FC236}">
                <a16:creationId xmlns:a16="http://schemas.microsoft.com/office/drawing/2014/main" id="{16DA170C-0843-4D81-8603-B3439726A647}"/>
              </a:ext>
            </a:extLst>
          </p:cNvPr>
          <p:cNvSpPr>
            <a:spLocks noGrp="1"/>
          </p:cNvSpPr>
          <p:nvPr>
            <p:ph idx="1"/>
          </p:nvPr>
        </p:nvSpPr>
        <p:spPr>
          <a:xfrm>
            <a:off x="5591694" y="1402080"/>
            <a:ext cx="6028219" cy="4053840"/>
          </a:xfrm>
        </p:spPr>
        <p:txBody>
          <a:bodyPr anchor="ctr">
            <a:normAutofit/>
          </a:bodyPr>
          <a:lstStyle/>
          <a:p>
            <a:pPr marL="342900" indent="-342900">
              <a:buAutoNum type="arabicPeriod"/>
            </a:pPr>
            <a:r>
              <a:rPr lang="en-US" sz="3000" dirty="0"/>
              <a:t>Welcome &amp; Opening Prayer </a:t>
            </a:r>
          </a:p>
          <a:p>
            <a:pPr marL="342900" indent="-342900">
              <a:buAutoNum type="arabicPeriod"/>
            </a:pPr>
            <a:r>
              <a:rPr lang="en-US" sz="3000" dirty="0"/>
              <a:t>What to Expect? </a:t>
            </a:r>
            <a:br>
              <a:rPr lang="en-US" sz="3000" dirty="0"/>
            </a:br>
            <a:r>
              <a:rPr lang="en-US" sz="3000" dirty="0"/>
              <a:t>Agenda &amp; Housekeeping</a:t>
            </a:r>
          </a:p>
          <a:p>
            <a:pPr marL="342900" indent="-342900">
              <a:buAutoNum type="arabicPeriod"/>
            </a:pPr>
            <a:r>
              <a:rPr lang="en-US" sz="3000" dirty="0"/>
              <a:t>Introductions &amp; Opening Question</a:t>
            </a:r>
          </a:p>
          <a:p>
            <a:pPr marL="342900" indent="-342900">
              <a:buAutoNum type="arabicPeriod"/>
            </a:pPr>
            <a:r>
              <a:rPr lang="en-US" sz="3000" dirty="0"/>
              <a:t>Small Group Discussions </a:t>
            </a:r>
            <a:br>
              <a:rPr lang="en-US" sz="3000" dirty="0"/>
            </a:br>
            <a:r>
              <a:rPr lang="en-US" sz="3000" dirty="0"/>
              <a:t>in Breakout Rooms</a:t>
            </a:r>
          </a:p>
          <a:p>
            <a:pPr marL="342900" indent="-342900">
              <a:buAutoNum type="arabicPeriod"/>
            </a:pPr>
            <a:r>
              <a:rPr lang="en-US" sz="3000" dirty="0"/>
              <a:t>Closing Prayer</a:t>
            </a:r>
          </a:p>
          <a:p>
            <a:pPr marL="342900" indent="-342900">
              <a:buAutoNum type="arabicPeriod"/>
            </a:pPr>
            <a:endParaRPr lang="en-US" dirty="0"/>
          </a:p>
        </p:txBody>
      </p:sp>
    </p:spTree>
    <p:extLst>
      <p:ext uri="{BB962C8B-B14F-4D97-AF65-F5344CB8AC3E}">
        <p14:creationId xmlns:p14="http://schemas.microsoft.com/office/powerpoint/2010/main" val="899581342"/>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1A9D-89ED-4482-A85B-40FA1E2A3A38}"/>
              </a:ext>
            </a:extLst>
          </p:cNvPr>
          <p:cNvSpPr>
            <a:spLocks noGrp="1"/>
          </p:cNvSpPr>
          <p:nvPr>
            <p:ph type="title"/>
          </p:nvPr>
        </p:nvSpPr>
        <p:spPr>
          <a:xfrm>
            <a:off x="1424065" y="467418"/>
            <a:ext cx="9058977" cy="1188720"/>
          </a:xfrm>
          <a:solidFill>
            <a:srgbClr val="FFFFFF"/>
          </a:solidFill>
        </p:spPr>
        <p:txBody>
          <a:bodyPr>
            <a:normAutofit fontScale="90000"/>
          </a:bodyPr>
          <a:lstStyle/>
          <a:p>
            <a:r>
              <a:rPr lang="en-US" dirty="0"/>
              <a:t>Housekeeping</a:t>
            </a:r>
            <a:br>
              <a:rPr lang="en-US" dirty="0"/>
            </a:br>
            <a:r>
              <a:rPr lang="en-US" dirty="0"/>
              <a:t>(the zoom equivalent of,</a:t>
            </a:r>
            <a:br>
              <a:rPr lang="en-US" dirty="0"/>
            </a:br>
            <a:r>
              <a:rPr lang="en-US" dirty="0"/>
              <a:t>“let me show you where the restrooms are”)</a:t>
            </a:r>
          </a:p>
        </p:txBody>
      </p:sp>
      <p:sp>
        <p:nvSpPr>
          <p:cNvPr id="3" name="Content Placeholder 2">
            <a:extLst>
              <a:ext uri="{FF2B5EF4-FFF2-40B4-BE49-F238E27FC236}">
                <a16:creationId xmlns:a16="http://schemas.microsoft.com/office/drawing/2014/main" id="{520B50EC-CEEC-492E-91D5-CB47C7DBD6E3}"/>
              </a:ext>
            </a:extLst>
          </p:cNvPr>
          <p:cNvSpPr>
            <a:spLocks noGrp="1"/>
          </p:cNvSpPr>
          <p:nvPr>
            <p:ph idx="1"/>
          </p:nvPr>
        </p:nvSpPr>
        <p:spPr>
          <a:xfrm>
            <a:off x="1304145" y="2139414"/>
            <a:ext cx="2983882" cy="2215496"/>
          </a:xfrm>
        </p:spPr>
        <p:txBody>
          <a:bodyPr>
            <a:normAutofit/>
          </a:bodyPr>
          <a:lstStyle/>
          <a:p>
            <a:pPr marL="0" indent="0" algn="ctr">
              <a:buNone/>
            </a:pPr>
            <a:r>
              <a:rPr lang="en-US" sz="2000" b="1" dirty="0">
                <a:solidFill>
                  <a:srgbClr val="404040"/>
                </a:solidFill>
              </a:rPr>
              <a:t>Have a question?</a:t>
            </a:r>
          </a:p>
          <a:p>
            <a:pPr marL="0" indent="0" algn="ctr">
              <a:buNone/>
            </a:pPr>
            <a:r>
              <a:rPr lang="en-US" sz="2000" dirty="0">
                <a:solidFill>
                  <a:srgbClr val="404040"/>
                </a:solidFill>
              </a:rPr>
              <a:t>Chuck Priestap is available for tech support &amp; general Q&amp;A.</a:t>
            </a:r>
          </a:p>
          <a:p>
            <a:pPr marL="0" indent="0">
              <a:buNone/>
            </a:pPr>
            <a:endParaRPr lang="en-US" sz="2000" dirty="0">
              <a:solidFill>
                <a:srgbClr val="404040"/>
              </a:solidFill>
            </a:endParaRPr>
          </a:p>
          <a:p>
            <a:pPr marL="0" indent="0">
              <a:buNone/>
            </a:pPr>
            <a:endParaRPr lang="en-US" sz="2000" dirty="0">
              <a:solidFill>
                <a:srgbClr val="404040"/>
              </a:solidFill>
            </a:endParaRPr>
          </a:p>
        </p:txBody>
      </p:sp>
      <p:grpSp>
        <p:nvGrpSpPr>
          <p:cNvPr id="5" name="Group 4">
            <a:extLst>
              <a:ext uri="{FF2B5EF4-FFF2-40B4-BE49-F238E27FC236}">
                <a16:creationId xmlns:a16="http://schemas.microsoft.com/office/drawing/2014/main" id="{9F1E5800-939D-4E37-A72A-B5B2CE39DF26}"/>
              </a:ext>
            </a:extLst>
          </p:cNvPr>
          <p:cNvGrpSpPr/>
          <p:nvPr/>
        </p:nvGrpSpPr>
        <p:grpSpPr>
          <a:xfrm>
            <a:off x="5615768" y="1903412"/>
            <a:ext cx="4867275" cy="3179826"/>
            <a:chOff x="3349861" y="1843590"/>
            <a:chExt cx="4867275" cy="3179826"/>
          </a:xfrm>
        </p:grpSpPr>
        <p:pic>
          <p:nvPicPr>
            <p:cNvPr id="1026" name="Picture 2" descr="Zoom: Navigating the Meeting Window">
              <a:extLst>
                <a:ext uri="{FF2B5EF4-FFF2-40B4-BE49-F238E27FC236}">
                  <a16:creationId xmlns:a16="http://schemas.microsoft.com/office/drawing/2014/main" id="{2ECF980A-0F95-4B6F-8B91-6F3326D01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861" y="1843590"/>
              <a:ext cx="4867275" cy="30861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BA88BC98-6885-4864-AD6D-C51CD04EF26D}"/>
                </a:ext>
              </a:extLst>
            </p:cNvPr>
            <p:cNvSpPr/>
            <p:nvPr/>
          </p:nvSpPr>
          <p:spPr>
            <a:xfrm>
              <a:off x="6730598" y="4262592"/>
              <a:ext cx="807419" cy="7608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4BB74517-902E-4FD4-A0DA-266963E44A7A}"/>
              </a:ext>
            </a:extLst>
          </p:cNvPr>
          <p:cNvSpPr txBox="1"/>
          <p:nvPr/>
        </p:nvSpPr>
        <p:spPr>
          <a:xfrm rot="20958629">
            <a:off x="5631011" y="5480938"/>
            <a:ext cx="4231537" cy="830997"/>
          </a:xfrm>
          <a:prstGeom prst="rect">
            <a:avLst/>
          </a:prstGeom>
          <a:noFill/>
        </p:spPr>
        <p:txBody>
          <a:bodyPr wrap="square" rtlCol="0">
            <a:spAutoFit/>
          </a:bodyPr>
          <a:lstStyle/>
          <a:p>
            <a:r>
              <a:rPr lang="en-US" sz="2400" b="1" dirty="0">
                <a:solidFill>
                  <a:srgbClr val="FF0000"/>
                </a:solidFill>
              </a:rPr>
              <a:t>Use the “Chat” feature to reach Chuck, Lisa, or Jessie</a:t>
            </a:r>
          </a:p>
        </p:txBody>
      </p:sp>
      <p:grpSp>
        <p:nvGrpSpPr>
          <p:cNvPr id="9" name="Group 8">
            <a:extLst>
              <a:ext uri="{FF2B5EF4-FFF2-40B4-BE49-F238E27FC236}">
                <a16:creationId xmlns:a16="http://schemas.microsoft.com/office/drawing/2014/main" id="{1F4E6083-9AEA-4190-B992-0AE9F59AED71}"/>
              </a:ext>
            </a:extLst>
          </p:cNvPr>
          <p:cNvGrpSpPr/>
          <p:nvPr/>
        </p:nvGrpSpPr>
        <p:grpSpPr>
          <a:xfrm>
            <a:off x="1139252" y="4718587"/>
            <a:ext cx="4189194" cy="1982885"/>
            <a:chOff x="1139252" y="4718587"/>
            <a:chExt cx="4189194" cy="1982885"/>
          </a:xfrm>
        </p:grpSpPr>
        <p:pic>
          <p:nvPicPr>
            <p:cNvPr id="6" name="Picture 2" descr="Using in-meeting chat – Zoom Help Center">
              <a:extLst>
                <a:ext uri="{FF2B5EF4-FFF2-40B4-BE49-F238E27FC236}">
                  <a16:creationId xmlns:a16="http://schemas.microsoft.com/office/drawing/2014/main" id="{2031EEAE-1360-49D0-8FC1-5A1DFFB6C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252" y="4718587"/>
              <a:ext cx="4189194" cy="198288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63CDA478-F939-468D-AA1D-B77F9FEC3754}"/>
                </a:ext>
              </a:extLst>
            </p:cNvPr>
            <p:cNvSpPr/>
            <p:nvPr/>
          </p:nvSpPr>
          <p:spPr>
            <a:xfrm>
              <a:off x="4521027" y="5940648"/>
              <a:ext cx="807419" cy="7608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9915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BC955-3BD3-4CF9-A071-C921A25834DE}"/>
              </a:ext>
            </a:extLst>
          </p:cNvPr>
          <p:cNvSpPr>
            <a:spLocks noGrp="1"/>
          </p:cNvSpPr>
          <p:nvPr>
            <p:ph type="title"/>
          </p:nvPr>
        </p:nvSpPr>
        <p:spPr>
          <a:xfrm>
            <a:off x="2231136" y="812511"/>
            <a:ext cx="7729728" cy="1188720"/>
          </a:xfrm>
        </p:spPr>
        <p:txBody>
          <a:bodyPr>
            <a:normAutofit/>
          </a:bodyPr>
          <a:lstStyle/>
          <a:p>
            <a:r>
              <a:rPr lang="en-US"/>
              <a:t>Zoom etiquette </a:t>
            </a:r>
            <a:br>
              <a:rPr lang="en-US"/>
            </a:br>
            <a:r>
              <a:rPr lang="en-US"/>
              <a:t>for today’s session &amp; beyond</a:t>
            </a:r>
          </a:p>
        </p:txBody>
      </p:sp>
      <p:grpSp>
        <p:nvGrpSpPr>
          <p:cNvPr id="11" name="Group 10">
            <a:extLst>
              <a:ext uri="{FF2B5EF4-FFF2-40B4-BE49-F238E27FC236}">
                <a16:creationId xmlns:a16="http://schemas.microsoft.com/office/drawing/2014/main" id="{08B4D791-F39E-4657-B1E4-DEABD6CBB2F1}"/>
              </a:ext>
            </a:extLst>
          </p:cNvPr>
          <p:cNvGrpSpPr/>
          <p:nvPr/>
        </p:nvGrpSpPr>
        <p:grpSpPr>
          <a:xfrm>
            <a:off x="6254789" y="2581220"/>
            <a:ext cx="5899051" cy="2460298"/>
            <a:chOff x="2731772" y="3980991"/>
            <a:chExt cx="5899051" cy="2460298"/>
          </a:xfrm>
        </p:grpSpPr>
        <p:sp>
          <p:nvSpPr>
            <p:cNvPr id="6" name="TextBox 5">
              <a:extLst>
                <a:ext uri="{FF2B5EF4-FFF2-40B4-BE49-F238E27FC236}">
                  <a16:creationId xmlns:a16="http://schemas.microsoft.com/office/drawing/2014/main" id="{F11D5077-5ABC-4CF3-B74C-0BB0A03A5041}"/>
                </a:ext>
              </a:extLst>
            </p:cNvPr>
            <p:cNvSpPr txBox="1"/>
            <p:nvPr/>
          </p:nvSpPr>
          <p:spPr>
            <a:xfrm>
              <a:off x="2731772" y="5979624"/>
              <a:ext cx="5899051" cy="461665"/>
            </a:xfrm>
            <a:prstGeom prst="rect">
              <a:avLst/>
            </a:prstGeom>
            <a:noFill/>
          </p:spPr>
          <p:txBody>
            <a:bodyPr wrap="none" rtlCol="0">
              <a:spAutoFit/>
            </a:bodyPr>
            <a:lstStyle/>
            <a:p>
              <a:r>
                <a:rPr lang="en-US" sz="2400" b="1"/>
                <a:t>“Whenever we see your smiling face…”</a:t>
              </a:r>
            </a:p>
          </p:txBody>
        </p:sp>
        <p:pic>
          <p:nvPicPr>
            <p:cNvPr id="10" name="Picture 9" descr="A screen shot of a group of people posing for a photo&#10;&#10;Description automatically generated">
              <a:extLst>
                <a:ext uri="{FF2B5EF4-FFF2-40B4-BE49-F238E27FC236}">
                  <a16:creationId xmlns:a16="http://schemas.microsoft.com/office/drawing/2014/main" id="{A8093FD2-D59A-41C9-A742-7945D37FF44E}"/>
                </a:ext>
              </a:extLst>
            </p:cNvPr>
            <p:cNvPicPr>
              <a:picLocks noChangeAspect="1"/>
            </p:cNvPicPr>
            <p:nvPr/>
          </p:nvPicPr>
          <p:blipFill rotWithShape="1">
            <a:blip r:embed="rId3">
              <a:extLst>
                <a:ext uri="{28A0092B-C50C-407E-A947-70E740481C1C}">
                  <a14:useLocalDpi xmlns:a14="http://schemas.microsoft.com/office/drawing/2010/main" val="0"/>
                </a:ext>
              </a:extLst>
            </a:blip>
            <a:srcRect l="33762" t="28156" r="33689" b="48254"/>
            <a:stretch/>
          </p:blipFill>
          <p:spPr>
            <a:xfrm>
              <a:off x="3232408" y="3980991"/>
              <a:ext cx="2913901" cy="1915058"/>
            </a:xfrm>
            <a:prstGeom prst="rect">
              <a:avLst/>
            </a:prstGeom>
          </p:spPr>
        </p:pic>
      </p:grpSp>
      <p:grpSp>
        <p:nvGrpSpPr>
          <p:cNvPr id="12" name="Group 11">
            <a:extLst>
              <a:ext uri="{FF2B5EF4-FFF2-40B4-BE49-F238E27FC236}">
                <a16:creationId xmlns:a16="http://schemas.microsoft.com/office/drawing/2014/main" id="{E5C34D16-C09B-4BC0-B259-02EC456E88A1}"/>
              </a:ext>
            </a:extLst>
          </p:cNvPr>
          <p:cNvGrpSpPr/>
          <p:nvPr/>
        </p:nvGrpSpPr>
        <p:grpSpPr>
          <a:xfrm>
            <a:off x="252474" y="2179928"/>
            <a:ext cx="6002315" cy="3400191"/>
            <a:chOff x="403571" y="2354260"/>
            <a:chExt cx="6002315" cy="3400191"/>
          </a:xfrm>
        </p:grpSpPr>
        <p:sp>
          <p:nvSpPr>
            <p:cNvPr id="5" name="TextBox 4">
              <a:extLst>
                <a:ext uri="{FF2B5EF4-FFF2-40B4-BE49-F238E27FC236}">
                  <a16:creationId xmlns:a16="http://schemas.microsoft.com/office/drawing/2014/main" id="{79D3D71E-8345-46C3-B93C-AD67FDFB7414}"/>
                </a:ext>
              </a:extLst>
            </p:cNvPr>
            <p:cNvSpPr txBox="1"/>
            <p:nvPr/>
          </p:nvSpPr>
          <p:spPr>
            <a:xfrm>
              <a:off x="403571" y="5292786"/>
              <a:ext cx="4319526" cy="461665"/>
            </a:xfrm>
            <a:prstGeom prst="rect">
              <a:avLst/>
            </a:prstGeom>
            <a:noFill/>
          </p:spPr>
          <p:txBody>
            <a:bodyPr wrap="square" rtlCol="0">
              <a:spAutoFit/>
            </a:bodyPr>
            <a:lstStyle/>
            <a:p>
              <a:r>
                <a:rPr lang="en-US" sz="2400" b="1"/>
                <a:t>Mute unless you’re speaking</a:t>
              </a:r>
            </a:p>
          </p:txBody>
        </p:sp>
        <p:pic>
          <p:nvPicPr>
            <p:cNvPr id="2050" name="Picture 2" descr="Zoom for Continuing Education Courses – ETS Knowledge Base">
              <a:extLst>
                <a:ext uri="{FF2B5EF4-FFF2-40B4-BE49-F238E27FC236}">
                  <a16:creationId xmlns:a16="http://schemas.microsoft.com/office/drawing/2014/main" id="{94AFE886-02B2-49BE-BD97-DB945AD8F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71" y="2354260"/>
              <a:ext cx="6002315" cy="285690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331EA667-ADCC-4FCA-8C83-713B062221E4}"/>
              </a:ext>
            </a:extLst>
          </p:cNvPr>
          <p:cNvSpPr txBox="1"/>
          <p:nvPr/>
        </p:nvSpPr>
        <p:spPr>
          <a:xfrm>
            <a:off x="7087830" y="2012107"/>
            <a:ext cx="5066010" cy="1200329"/>
          </a:xfrm>
          <a:prstGeom prst="rect">
            <a:avLst/>
          </a:prstGeom>
          <a:noFill/>
        </p:spPr>
        <p:txBody>
          <a:bodyPr wrap="square" rtlCol="0">
            <a:spAutoFit/>
          </a:bodyPr>
          <a:lstStyle/>
          <a:p>
            <a:pPr algn="r"/>
            <a:r>
              <a:rPr lang="en-US" sz="3600" i="1">
                <a:solidFill>
                  <a:schemeClr val="accent3"/>
                </a:solidFill>
              </a:rPr>
              <a:t>&amp; please multitask mindfully!</a:t>
            </a:r>
          </a:p>
        </p:txBody>
      </p:sp>
      <p:grpSp>
        <p:nvGrpSpPr>
          <p:cNvPr id="3" name="Group 2">
            <a:extLst>
              <a:ext uri="{FF2B5EF4-FFF2-40B4-BE49-F238E27FC236}">
                <a16:creationId xmlns:a16="http://schemas.microsoft.com/office/drawing/2014/main" id="{276324BF-8153-464B-9ED8-203F33F3EA58}"/>
              </a:ext>
            </a:extLst>
          </p:cNvPr>
          <p:cNvGrpSpPr/>
          <p:nvPr/>
        </p:nvGrpSpPr>
        <p:grpSpPr>
          <a:xfrm>
            <a:off x="4522796" y="5252631"/>
            <a:ext cx="7669204" cy="1506307"/>
            <a:chOff x="4522796" y="5252631"/>
            <a:chExt cx="7669204" cy="1506307"/>
          </a:xfrm>
        </p:grpSpPr>
        <p:pic>
          <p:nvPicPr>
            <p:cNvPr id="1026" name="Picture 2" descr="How to Change the Skin Tone of Your Zoom Reactions">
              <a:extLst>
                <a:ext uri="{FF2B5EF4-FFF2-40B4-BE49-F238E27FC236}">
                  <a16:creationId xmlns:a16="http://schemas.microsoft.com/office/drawing/2014/main" id="{05C8216A-01CE-452A-9BF6-33C46F39D0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715"/>
            <a:stretch/>
          </p:blipFill>
          <p:spPr bwMode="auto">
            <a:xfrm>
              <a:off x="4572000" y="5252631"/>
              <a:ext cx="7620000" cy="1342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0B2FD5-20D9-40BA-801C-0520C58A906D}"/>
                </a:ext>
              </a:extLst>
            </p:cNvPr>
            <p:cNvSpPr txBox="1"/>
            <p:nvPr/>
          </p:nvSpPr>
          <p:spPr>
            <a:xfrm>
              <a:off x="4522796" y="5566013"/>
              <a:ext cx="5146530" cy="461665"/>
            </a:xfrm>
            <a:prstGeom prst="rect">
              <a:avLst/>
            </a:prstGeom>
            <a:noFill/>
          </p:spPr>
          <p:txBody>
            <a:bodyPr wrap="square" rtlCol="0">
              <a:spAutoFit/>
            </a:bodyPr>
            <a:lstStyle/>
            <a:p>
              <a:r>
                <a:rPr lang="en-US" sz="2400" b="1">
                  <a:solidFill>
                    <a:schemeClr val="bg1"/>
                  </a:solidFill>
                </a:rPr>
                <a:t>Use “Reactions,” and speak up!</a:t>
              </a:r>
            </a:p>
          </p:txBody>
        </p:sp>
        <p:sp>
          <p:nvSpPr>
            <p:cNvPr id="2" name="Oval 1">
              <a:extLst>
                <a:ext uri="{FF2B5EF4-FFF2-40B4-BE49-F238E27FC236}">
                  <a16:creationId xmlns:a16="http://schemas.microsoft.com/office/drawing/2014/main" id="{2913F482-9C89-42EE-BC1E-F6033A836DEA}"/>
                </a:ext>
              </a:extLst>
            </p:cNvPr>
            <p:cNvSpPr/>
            <p:nvPr/>
          </p:nvSpPr>
          <p:spPr>
            <a:xfrm>
              <a:off x="10064497" y="5928616"/>
              <a:ext cx="983254" cy="830322"/>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46318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posing for the camera&#10;&#10;Description automatically generated">
            <a:extLst>
              <a:ext uri="{FF2B5EF4-FFF2-40B4-BE49-F238E27FC236}">
                <a16:creationId xmlns:a16="http://schemas.microsoft.com/office/drawing/2014/main" id="{D4A1A310-4E34-4341-9532-D30309631021}"/>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11111"/>
          <a:stretch/>
        </p:blipFill>
        <p:spPr>
          <a:xfrm>
            <a:off x="20" y="10"/>
            <a:ext cx="12191980" cy="6857990"/>
          </a:xfrm>
          <a:prstGeom prst="rect">
            <a:avLst/>
          </a:prstGeom>
        </p:spPr>
      </p:pic>
      <p:sp>
        <p:nvSpPr>
          <p:cNvPr id="4" name="Title 3">
            <a:extLst>
              <a:ext uri="{FF2B5EF4-FFF2-40B4-BE49-F238E27FC236}">
                <a16:creationId xmlns:a16="http://schemas.microsoft.com/office/drawing/2014/main" id="{AE29FA26-6413-4F31-A974-7B471AB37063}"/>
              </a:ext>
            </a:extLst>
          </p:cNvPr>
          <p:cNvSpPr>
            <a:spLocks noGrp="1"/>
          </p:cNvSpPr>
          <p:nvPr>
            <p:ph type="title"/>
          </p:nvPr>
        </p:nvSpPr>
        <p:spPr>
          <a:xfrm>
            <a:off x="2231136" y="331351"/>
            <a:ext cx="7729728" cy="1188720"/>
          </a:xfrm>
          <a:noFill/>
          <a:ln>
            <a:solidFill>
              <a:srgbClr val="FFFFFF"/>
            </a:solidFill>
          </a:ln>
        </p:spPr>
        <p:txBody>
          <a:bodyPr vert="horz" lIns="182880" tIns="182880" rIns="182880" bIns="182880" rtlCol="0" anchor="ctr">
            <a:normAutofit/>
          </a:bodyPr>
          <a:lstStyle/>
          <a:p>
            <a:r>
              <a:rPr lang="en-US" sz="2800">
                <a:solidFill>
                  <a:schemeClr val="tx1"/>
                </a:solidFill>
              </a:rPr>
              <a:t>what should I expect each week?</a:t>
            </a:r>
            <a:br>
              <a:rPr lang="en-US" sz="2800">
                <a:solidFill>
                  <a:schemeClr val="tx1"/>
                </a:solidFill>
              </a:rPr>
            </a:br>
            <a:r>
              <a:rPr lang="en-US" sz="2800">
                <a:solidFill>
                  <a:schemeClr val="tx1"/>
                </a:solidFill>
              </a:rPr>
              <a:t>Come and see…</a:t>
            </a:r>
            <a:endParaRPr lang="en-US" sz="2800" dirty="0">
              <a:solidFill>
                <a:schemeClr val="tx1"/>
              </a:solidFill>
            </a:endParaRPr>
          </a:p>
        </p:txBody>
      </p:sp>
      <p:sp>
        <p:nvSpPr>
          <p:cNvPr id="5" name="Content Placeholder 4">
            <a:extLst>
              <a:ext uri="{FF2B5EF4-FFF2-40B4-BE49-F238E27FC236}">
                <a16:creationId xmlns:a16="http://schemas.microsoft.com/office/drawing/2014/main" id="{319EAE9A-F5F0-455D-9A61-ACF6F9FE2BE0}"/>
              </a:ext>
            </a:extLst>
          </p:cNvPr>
          <p:cNvSpPr>
            <a:spLocks noGrp="1"/>
          </p:cNvSpPr>
          <p:nvPr>
            <p:ph idx="1"/>
          </p:nvPr>
        </p:nvSpPr>
        <p:spPr>
          <a:xfrm>
            <a:off x="900538" y="1520071"/>
            <a:ext cx="5329084" cy="3101983"/>
          </a:xfrm>
        </p:spPr>
        <p:txBody>
          <a:bodyPr vert="horz" lIns="91440" tIns="45720" rIns="91440" bIns="45720" rtlCol="0">
            <a:normAutofit/>
          </a:bodyPr>
          <a:lstStyle/>
          <a:p>
            <a:pPr marL="0" indent="0">
              <a:buNone/>
            </a:pPr>
            <a:r>
              <a:rPr lang="en-US" sz="2800" b="1" dirty="0">
                <a:solidFill>
                  <a:schemeClr val="accent1"/>
                </a:solidFill>
              </a:rPr>
              <a:t>You bring the loaves…</a:t>
            </a:r>
          </a:p>
          <a:p>
            <a:r>
              <a:rPr lang="en-US" b="1" dirty="0">
                <a:solidFill>
                  <a:schemeClr val="tx1">
                    <a:lumMod val="85000"/>
                    <a:lumOff val="15000"/>
                  </a:schemeClr>
                </a:solidFill>
              </a:rPr>
              <a:t>Watch that week’s show &amp; review the discussion questions before the Wednesday discussion</a:t>
            </a:r>
          </a:p>
          <a:p>
            <a:r>
              <a:rPr lang="en-US" b="1" dirty="0">
                <a:solidFill>
                  <a:schemeClr val="tx1">
                    <a:lumMod val="85000"/>
                    <a:lumOff val="15000"/>
                  </a:schemeClr>
                </a:solidFill>
              </a:rPr>
              <a:t>Contemplate the content. Let it wash over you.  Ask God what God wants you to share in the discussion.</a:t>
            </a:r>
          </a:p>
          <a:p>
            <a:r>
              <a:rPr lang="en-US" b="1" dirty="0">
                <a:solidFill>
                  <a:schemeClr val="tx1">
                    <a:lumMod val="85000"/>
                    <a:lumOff val="15000"/>
                  </a:schemeClr>
                </a:solidFill>
              </a:rPr>
              <a:t>Be prepared to listen deeply</a:t>
            </a:r>
          </a:p>
          <a:p>
            <a:endParaRPr lang="en-US" b="1" dirty="0">
              <a:solidFill>
                <a:schemeClr val="tx1">
                  <a:lumMod val="85000"/>
                  <a:lumOff val="15000"/>
                </a:schemeClr>
              </a:solidFill>
            </a:endParaRPr>
          </a:p>
          <a:p>
            <a:endParaRPr lang="en-US" b="1" dirty="0">
              <a:solidFill>
                <a:schemeClr val="tx1">
                  <a:lumMod val="85000"/>
                  <a:lumOff val="15000"/>
                </a:schemeClr>
              </a:solidFill>
            </a:endParaRPr>
          </a:p>
          <a:p>
            <a:endParaRPr lang="en-US" dirty="0">
              <a:solidFill>
                <a:schemeClr val="tx1">
                  <a:lumMod val="85000"/>
                  <a:lumOff val="15000"/>
                </a:schemeClr>
              </a:solidFill>
            </a:endParaRPr>
          </a:p>
          <a:p>
            <a:endParaRPr lang="en-US" dirty="0">
              <a:solidFill>
                <a:schemeClr val="tx1">
                  <a:lumMod val="85000"/>
                  <a:lumOff val="15000"/>
                </a:schemeClr>
              </a:solidFill>
            </a:endParaRPr>
          </a:p>
        </p:txBody>
      </p:sp>
      <p:sp>
        <p:nvSpPr>
          <p:cNvPr id="7" name="Content Placeholder 4">
            <a:extLst>
              <a:ext uri="{FF2B5EF4-FFF2-40B4-BE49-F238E27FC236}">
                <a16:creationId xmlns:a16="http://schemas.microsoft.com/office/drawing/2014/main" id="{C0CAB882-C7FA-44E5-8A8E-22AAE3306C76}"/>
              </a:ext>
            </a:extLst>
          </p:cNvPr>
          <p:cNvSpPr txBox="1">
            <a:spLocks/>
          </p:cNvSpPr>
          <p:nvPr/>
        </p:nvSpPr>
        <p:spPr>
          <a:xfrm>
            <a:off x="7345180" y="3552444"/>
            <a:ext cx="4271633" cy="310198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800" b="1" dirty="0">
                <a:solidFill>
                  <a:schemeClr val="accent1"/>
                </a:solidFill>
              </a:rPr>
              <a:t>And we’ll bring the fish…</a:t>
            </a:r>
          </a:p>
          <a:p>
            <a:r>
              <a:rPr lang="en-US" b="1" dirty="0">
                <a:solidFill>
                  <a:schemeClr val="tx1">
                    <a:lumMod val="85000"/>
                    <a:lumOff val="15000"/>
                  </a:schemeClr>
                </a:solidFill>
              </a:rPr>
              <a:t>We’ll email you the Zoom link by Monday with some sample discussion questions.</a:t>
            </a:r>
          </a:p>
          <a:p>
            <a:r>
              <a:rPr lang="en-US" b="1" dirty="0">
                <a:solidFill>
                  <a:schemeClr val="tx1">
                    <a:lumMod val="85000"/>
                    <a:lumOff val="15000"/>
                  </a:schemeClr>
                </a:solidFill>
              </a:rPr>
              <a:t>We’ll provide tech support!</a:t>
            </a:r>
          </a:p>
          <a:p>
            <a:r>
              <a:rPr lang="en-US" b="1" dirty="0">
                <a:solidFill>
                  <a:schemeClr val="tx1">
                    <a:lumMod val="85000"/>
                    <a:lumOff val="15000"/>
                  </a:schemeClr>
                </a:solidFill>
              </a:rPr>
              <a:t>We’ll facilitate discussion, be timekeepers, and invite you to share in ownership of the experience</a:t>
            </a:r>
          </a:p>
          <a:p>
            <a:endParaRPr lang="en-US" b="1" dirty="0">
              <a:solidFill>
                <a:schemeClr val="tx1">
                  <a:lumMod val="85000"/>
                  <a:lumOff val="15000"/>
                </a:schemeClr>
              </a:solidFill>
            </a:endParaRPr>
          </a:p>
          <a:p>
            <a:endParaRPr lang="en-US" b="1" dirty="0">
              <a:solidFill>
                <a:schemeClr val="tx1">
                  <a:lumMod val="85000"/>
                  <a:lumOff val="15000"/>
                </a:schemeClr>
              </a:solidFill>
            </a:endParaRPr>
          </a:p>
          <a:p>
            <a:endParaRPr lang="en-US" dirty="0">
              <a:solidFill>
                <a:schemeClr val="tx1">
                  <a:lumMod val="85000"/>
                  <a:lumOff val="15000"/>
                </a:schemeClr>
              </a:solidFill>
            </a:endParaRPr>
          </a:p>
          <a:p>
            <a:endParaRPr lang="en-US" dirty="0">
              <a:solidFill>
                <a:schemeClr val="tx1">
                  <a:lumMod val="85000"/>
                  <a:lumOff val="15000"/>
                </a:schemeClr>
              </a:solidFill>
            </a:endParaRPr>
          </a:p>
        </p:txBody>
      </p:sp>
      <p:sp>
        <p:nvSpPr>
          <p:cNvPr id="6" name="TextBox 5">
            <a:extLst>
              <a:ext uri="{FF2B5EF4-FFF2-40B4-BE49-F238E27FC236}">
                <a16:creationId xmlns:a16="http://schemas.microsoft.com/office/drawing/2014/main" id="{52C5FCCB-8F45-4383-BBDF-7492C6410B9E}"/>
              </a:ext>
            </a:extLst>
          </p:cNvPr>
          <p:cNvSpPr txBox="1"/>
          <p:nvPr/>
        </p:nvSpPr>
        <p:spPr>
          <a:xfrm>
            <a:off x="2698652" y="6392817"/>
            <a:ext cx="6794695" cy="523220"/>
          </a:xfrm>
          <a:prstGeom prst="rect">
            <a:avLst/>
          </a:prstGeom>
          <a:noFill/>
        </p:spPr>
        <p:txBody>
          <a:bodyPr wrap="square" rtlCol="0">
            <a:spAutoFit/>
          </a:bodyPr>
          <a:lstStyle/>
          <a:p>
            <a:r>
              <a:rPr lang="en-US" sz="2800" b="1" dirty="0">
                <a:solidFill>
                  <a:schemeClr val="accent1"/>
                </a:solidFill>
                <a:latin typeface="+mj-lt"/>
              </a:rPr>
              <a:t>WE TRUST GOD WILL DO THE REST!</a:t>
            </a:r>
          </a:p>
        </p:txBody>
      </p:sp>
    </p:spTree>
    <p:extLst>
      <p:ext uri="{BB962C8B-B14F-4D97-AF65-F5344CB8AC3E}">
        <p14:creationId xmlns:p14="http://schemas.microsoft.com/office/powerpoint/2010/main" val="11898472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6">
                                            <p:txEl>
                                              <p:pRg st="0" end="0"/>
                                            </p:txEl>
                                          </p:spTgt>
                                        </p:tgtEl>
                                      </p:cBhvr>
                                    </p:animEffect>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1000"/>
                                        <p:tgtEl>
                                          <p:spTgt spid="5">
                                            <p:txEl>
                                              <p:pRg st="1" end="1"/>
                                            </p:txEl>
                                          </p:spTgt>
                                        </p:tgtEl>
                                      </p:cBhvr>
                                    </p:animEffect>
                                    <p:anim calcmode="lin" valueType="num">
                                      <p:cBhvr>
                                        <p:cTn id="3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3" presetID="31" presetClass="entr" presetSubtype="0" fill="hold" nodeType="withEffect">
                                  <p:stCondLst>
                                    <p:cond delay="500"/>
                                  </p:stCondLst>
                                  <p:childTnLst>
                                    <p:set>
                                      <p:cBhvr>
                                        <p:cTn id="44" dur="1" fill="hold">
                                          <p:stCondLst>
                                            <p:cond delay="0"/>
                                          </p:stCondLst>
                                        </p:cTn>
                                        <p:tgtEl>
                                          <p:spTgt spid="7">
                                            <p:txEl>
                                              <p:pRg st="1" end="1"/>
                                            </p:txEl>
                                          </p:spTgt>
                                        </p:tgtEl>
                                        <p:attrNameLst>
                                          <p:attrName>style.visibility</p:attrName>
                                        </p:attrNameLst>
                                      </p:cBhvr>
                                      <p:to>
                                        <p:strVal val="visible"/>
                                      </p:to>
                                    </p:set>
                                    <p:anim calcmode="lin" valueType="num">
                                      <p:cBhvr>
                                        <p:cTn id="4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7">
                                            <p:txEl>
                                              <p:pRg st="1" end="1"/>
                                            </p:txEl>
                                          </p:spTgt>
                                        </p:tgtEl>
                                      </p:cBhvr>
                                    </p:animEffect>
                                  </p:childTnLst>
                                </p:cTn>
                              </p:par>
                              <p:par>
                                <p:cTn id="49" presetID="31" presetClass="entr" presetSubtype="0" fill="hold" nodeType="withEffect">
                                  <p:stCondLst>
                                    <p:cond delay="500"/>
                                  </p:stCondLst>
                                  <p:childTnLst>
                                    <p:set>
                                      <p:cBhvr>
                                        <p:cTn id="50" dur="1" fill="hold">
                                          <p:stCondLst>
                                            <p:cond delay="0"/>
                                          </p:stCondLst>
                                        </p:cTn>
                                        <p:tgtEl>
                                          <p:spTgt spid="7">
                                            <p:txEl>
                                              <p:pRg st="2" end="2"/>
                                            </p:txEl>
                                          </p:spTgt>
                                        </p:tgtEl>
                                        <p:attrNameLst>
                                          <p:attrName>style.visibility</p:attrName>
                                        </p:attrNameLst>
                                      </p:cBhvr>
                                      <p:to>
                                        <p:strVal val="visible"/>
                                      </p:to>
                                    </p:set>
                                    <p:anim calcmode="lin" valueType="num">
                                      <p:cBhvr>
                                        <p:cTn id="5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7">
                                            <p:txEl>
                                              <p:pRg st="2" end="2"/>
                                            </p:txEl>
                                          </p:spTgt>
                                        </p:tgtEl>
                                      </p:cBhvr>
                                    </p:animEffect>
                                  </p:childTnLst>
                                </p:cTn>
                              </p:par>
                              <p:par>
                                <p:cTn id="55" presetID="31" presetClass="entr" presetSubtype="0" fill="hold" nodeType="withEffect">
                                  <p:stCondLst>
                                    <p:cond delay="500"/>
                                  </p:stCondLst>
                                  <p:childTnLst>
                                    <p:set>
                                      <p:cBhvr>
                                        <p:cTn id="56" dur="1" fill="hold">
                                          <p:stCondLst>
                                            <p:cond delay="0"/>
                                          </p:stCondLst>
                                        </p:cTn>
                                        <p:tgtEl>
                                          <p:spTgt spid="7">
                                            <p:txEl>
                                              <p:pRg st="3" end="3"/>
                                            </p:txEl>
                                          </p:spTgt>
                                        </p:tgtEl>
                                        <p:attrNameLst>
                                          <p:attrName>style.visibility</p:attrName>
                                        </p:attrNameLst>
                                      </p:cBhvr>
                                      <p:to>
                                        <p:strVal val="visible"/>
                                      </p:to>
                                    </p:set>
                                    <p:anim calcmode="lin" valueType="num">
                                      <p:cBhvr>
                                        <p:cTn id="57"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DAB254-96A9-4872-90F7-377DAA113134}"/>
              </a:ext>
            </a:extLst>
          </p:cNvPr>
          <p:cNvSpPr>
            <a:spLocks noGrp="1"/>
          </p:cNvSpPr>
          <p:nvPr>
            <p:ph type="title"/>
          </p:nvPr>
        </p:nvSpPr>
        <p:spPr/>
        <p:txBody>
          <a:bodyPr>
            <a:normAutofit/>
          </a:bodyPr>
          <a:lstStyle/>
          <a:p>
            <a:r>
              <a:rPr lang="en-US"/>
              <a:t>Closing announcements</a:t>
            </a:r>
          </a:p>
        </p:txBody>
      </p:sp>
      <p:graphicFrame>
        <p:nvGraphicFramePr>
          <p:cNvPr id="6" name="Content Placeholder 3">
            <a:extLst>
              <a:ext uri="{FF2B5EF4-FFF2-40B4-BE49-F238E27FC236}">
                <a16:creationId xmlns:a16="http://schemas.microsoft.com/office/drawing/2014/main" id="{4740D5E5-2FDE-4D7A-A61D-B793E4D1359F}"/>
              </a:ext>
            </a:extLst>
          </p:cNvPr>
          <p:cNvGraphicFramePr>
            <a:graphicFrameLocks noGrp="1"/>
          </p:cNvGraphicFramePr>
          <p:nvPr>
            <p:ph idx="1"/>
            <p:extLst>
              <p:ext uri="{D42A27DB-BD31-4B8C-83A1-F6EECF244321}">
                <p14:modId xmlns:p14="http://schemas.microsoft.com/office/powerpoint/2010/main" val="2853562087"/>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8163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EC607F43F1EF44AE0B86A822094022" ma:contentTypeVersion="13" ma:contentTypeDescription="Create a new document." ma:contentTypeScope="" ma:versionID="d838829395f5149ac3a899c24b90dde3">
  <xsd:schema xmlns:xsd="http://www.w3.org/2001/XMLSchema" xmlns:xs="http://www.w3.org/2001/XMLSchema" xmlns:p="http://schemas.microsoft.com/office/2006/metadata/properties" xmlns:ns3="3a837869-1e4b-4045-a1f1-ef83a25033b2" xmlns:ns4="9b4b05bb-39b4-4a3a-ae75-9850a4c816ba" targetNamespace="http://schemas.microsoft.com/office/2006/metadata/properties" ma:root="true" ma:fieldsID="b3fe97447fc2c63f6404a7bb9e59ffc5" ns3:_="" ns4:_="">
    <xsd:import namespace="3a837869-1e4b-4045-a1f1-ef83a25033b2"/>
    <xsd:import namespace="9b4b05bb-39b4-4a3a-ae75-9850a4c816b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837869-1e4b-4045-a1f1-ef83a25033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b05bb-39b4-4a3a-ae75-9850a4c816b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219BE5-143D-4D39-871C-9A23D6A0B8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837869-1e4b-4045-a1f1-ef83a25033b2"/>
    <ds:schemaRef ds:uri="9b4b05bb-39b4-4a3a-ae75-9850a4c816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C7ECFC-C34F-4A48-A29D-59D8F58A21BE}">
  <ds:schemaRefs>
    <ds:schemaRef ds:uri="http://schemas.microsoft.com/sharepoint/v3/contenttype/forms"/>
  </ds:schemaRefs>
</ds:datastoreItem>
</file>

<file path=customXml/itemProps3.xml><?xml version="1.0" encoding="utf-8"?>
<ds:datastoreItem xmlns:ds="http://schemas.openxmlformats.org/officeDocument/2006/customXml" ds:itemID="{BF3D5586-FF5D-4C9D-BDB5-2A9F9512BEFD}">
  <ds:schemaRefs>
    <ds:schemaRef ds:uri="3a837869-1e4b-4045-a1f1-ef83a25033b2"/>
    <ds:schemaRef ds:uri="9b4b05bb-39b4-4a3a-ae75-9850a4c816ba"/>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Parcel</Template>
  <TotalTime>75</TotalTime>
  <Words>493</Words>
  <Application>Microsoft Office PowerPoint</Application>
  <PresentationFormat>Widescreen</PresentationFormat>
  <Paragraphs>45</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Gill Sans MT</vt:lpstr>
      <vt:lpstr>Parcel</vt:lpstr>
      <vt:lpstr>Welcome!  We’ll begin in prayer.</vt:lpstr>
      <vt:lpstr>Agenda for week 2: The Chosen discussion group</vt:lpstr>
      <vt:lpstr>Housekeeping (the zoom equivalent of, “let me show you where the restrooms are”)</vt:lpstr>
      <vt:lpstr>Zoom etiquette  for today’s session &amp; beyond</vt:lpstr>
      <vt:lpstr>what should I expect each week? Come and see…</vt:lpstr>
      <vt:lpstr>Closing 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We’ll begin in prayer.</dc:title>
  <dc:creator>Jessie Hubert</dc:creator>
  <cp:lastModifiedBy>Jessie Hubert</cp:lastModifiedBy>
  <cp:revision>4</cp:revision>
  <dcterms:created xsi:type="dcterms:W3CDTF">2020-09-08T19:51:13Z</dcterms:created>
  <dcterms:modified xsi:type="dcterms:W3CDTF">2020-11-06T17:50:27Z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0x01010076EC607F43F1EF44AE0B86A822094022</vt:lpwstr>
  </property>
</Properties>
</file>